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64" r:id="rId4"/>
    <p:sldId id="257" r:id="rId6"/>
    <p:sldId id="258" r:id="rId7"/>
    <p:sldId id="259" r:id="rId8"/>
    <p:sldId id="261" r:id="rId9"/>
    <p:sldId id="260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490" y="62"/>
      </p:cViewPr>
      <p:guideLst>
        <p:guide orient="horz" pos="2184"/>
        <p:guide pos="2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2683C-117B-42FE-B08F-E31F53312951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D0115-4D18-4503-947C-47D7A616BFF2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D0115-4D18-4503-947C-47D7A616BFF2}" type="slidenum">
              <a:rPr lang="en-IN" smtClean="0"/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  <a:endParaRPr lang="en-US" sz="60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  <a:endParaRPr lang="en-US" sz="6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0499D84-CDE9-48EC-A29D-EADB5ED0E05E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C42397E-3A1D-40DE-AEEF-579937FD7B61}" type="slidenum">
              <a:rPr lang="en-IN" smtClean="0"/>
            </a:fld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4784" y="2099904"/>
            <a:ext cx="5974432" cy="936104"/>
          </a:xfrm>
          <a:ln w="47625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PLACEMENT CELL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for Academic year 2025 - 2026</a:t>
            </a:r>
            <a:endParaRPr lang="en-I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543170" y="3392997"/>
            <a:ext cx="6408712" cy="1512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Training and Placement Coordinator 	-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M. Rajini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Training and placement Member		-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S.H. Sharooq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Training and placement </a:t>
            </a: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  <a:sym typeface="+mn-ea"/>
              </a:rPr>
              <a:t>Member</a:t>
            </a: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		-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N. Radhika</a:t>
            </a:r>
            <a:endParaRPr lang="en-IN" sz="2000" b="1" dirty="0">
              <a:solidFill>
                <a:schemeClr val="accent6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 descr="Sardar Patel Colle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9"/>
            <a:ext cx="5974432" cy="9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rdar Patel Colle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60" y="260649"/>
            <a:ext cx="663327" cy="7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rdar Patel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6031"/>
            <a:ext cx="584912" cy="8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6800" y="1484784"/>
            <a:ext cx="4572000" cy="410380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4515" y="908685"/>
            <a:ext cx="3388360" cy="398780"/>
          </a:xfrm>
          <a:prstGeom prst="rect">
            <a:avLst/>
          </a:prstGeom>
          <a:noFill/>
          <a:ln w="22225">
            <a:noFill/>
          </a:ln>
        </p:spPr>
        <p:txBody>
          <a:bodyPr wrap="square">
            <a:spAutoFit/>
          </a:bodyPr>
          <a:lstStyle/>
          <a:p>
            <a:r>
              <a:rPr lang="en-IN" sz="20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 Bridge Conference 2025:</a:t>
            </a:r>
            <a:endParaRPr lang="en-IN" sz="2000" b="1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138389"/>
            <a:ext cx="4488815" cy="70675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CHIEVEMENTS</a:t>
            </a:r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07619"/>
            <a:ext cx="4516800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Organized by ICT Academy, focusing on AI skills and industry readiness  on 14th November 2025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of Dr. Palanivel Thiaga Rajan, IT Minister of Tamil Nadu, and leading companies.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 Support: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Companies, in collaboration with ICT Academy, provide training in emerging technologies. 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Achievement:</a:t>
            </a:r>
            <a:r>
              <a:rPr lang="en-US" sz="1600" dirty="0"/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Sardar Patel College received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Best Supportive &amp; Appreciation Award.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Mrs. M. Rajini honored as  		      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Best Placement Coordinator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partner colleges coordinators of ICT ACADEMY.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4288" y="1124744"/>
            <a:ext cx="1800200" cy="268969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525" y="3814438"/>
            <a:ext cx="1937964" cy="2854921"/>
          </a:xfrm>
          <a:prstGeom prst="rect">
            <a:avLst/>
          </a:prstGeom>
        </p:spPr>
      </p:pic>
      <p:sp>
        <p:nvSpPr>
          <p:cNvPr id="2" name="Subtitle 2"/>
          <p:cNvSpPr txBox="1"/>
          <p:nvPr/>
        </p:nvSpPr>
        <p:spPr>
          <a:xfrm>
            <a:off x="179705" y="1124585"/>
            <a:ext cx="5197475" cy="5663565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Kindersports: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students are currently undertaking internships, each receiving a stipend of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Rs. 12,000 per month.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	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Hyderabad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	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Business Development Executive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Tech Solutions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35 out of 85 students who attended the interview 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were selected for internships, with a  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stipend of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Rs. 12,000 per month.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Hyderabad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Business Development Executive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Internspot</a:t>
            </a: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out of 50 students who participated in the interview process were selected, with a stipend of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Rs. 9,000 per month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Hyderabad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Inside Sales Strategist/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HR-Intern/Digital Marketing Intern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2891155" y="260350"/>
            <a:ext cx="3288665" cy="70675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NRENSHIPS</a:t>
            </a:r>
            <a:endParaRPr lang="en-IN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126140"/>
            <a:ext cx="2016224" cy="2688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48064" y="3814439"/>
            <a:ext cx="2016224" cy="28549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5356" y="260648"/>
            <a:ext cx="3469131" cy="3155731"/>
          </a:xfrm>
          <a:prstGeom prst="rect">
            <a:avLst/>
          </a:prstGeom>
        </p:spPr>
      </p:pic>
      <p:sp>
        <p:nvSpPr>
          <p:cNvPr id="3" name="Subtitle 2"/>
          <p:cNvSpPr txBox="1"/>
          <p:nvPr/>
        </p:nvSpPr>
        <p:spPr>
          <a:xfrm>
            <a:off x="1122642" y="1628800"/>
            <a:ext cx="6976877" cy="404867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70000"/>
              </a:lnSpc>
            </a:pPr>
            <a:endParaRPr lang="en-US" sz="1800" dirty="0"/>
          </a:p>
          <a:p>
            <a:pPr marL="285750" indent="-285750">
              <a:lnSpc>
                <a:spcPct val="170000"/>
              </a:lnSpc>
            </a:pPr>
            <a:endParaRPr lang="en-IN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5256584" cy="594360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l" defTabSz="91440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defTabSz="91440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defTabSz="91440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TaxProze E-File System:</a:t>
            </a:r>
            <a:r>
              <a: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out of 10 students who underwent the selection process were successfully placed as interns, with a stipend of   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Rs. 12,000 per month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>
              <a:spcBef>
                <a:spcPts val="400"/>
              </a:spcBef>
              <a:spcAft>
                <a:spcPts val="600"/>
              </a:spcAft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Karmanghat,Hyderabad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US-Tax Associate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Accenture:</a:t>
            </a:r>
            <a:endParaRPr lang="en-US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>
              <a:spcBef>
                <a:spcPts val="40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out of 10 students who participated in the selection process successfully advanced to the final HR round.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 algn="l">
              <a:spcBef>
                <a:spcPts val="400"/>
              </a:spcBef>
              <a:spcAft>
                <a:spcPts val="600"/>
              </a:spcAft>
              <a:buClrTx/>
              <a:buSzTx/>
              <a:buFontTx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Hyderabad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 algn="l">
              <a:spcBef>
                <a:spcPts val="400"/>
              </a:spcBef>
              <a:spcAft>
                <a:spcPts val="600"/>
              </a:spcAft>
              <a:buClrTx/>
              <a:buSzTx/>
              <a:buFontTx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Role: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Sourcing and Procurement/Content Writer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 indent="-2857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Himalaya Wellness</a:t>
            </a:r>
            <a:endParaRPr lang="en-US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>
              <a:spcBef>
                <a:spcPts val="40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 students from MBA who participated in the selection process successfully advanced to the final round.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 algn="l">
              <a:spcBef>
                <a:spcPts val="400"/>
              </a:spcBef>
              <a:spcAft>
                <a:spcPts val="600"/>
              </a:spcAft>
              <a:buClrTx/>
              <a:buSzTx/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Hyderabad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3850" algn="l">
              <a:spcBef>
                <a:spcPts val="400"/>
              </a:spcBef>
              <a:spcAft>
                <a:spcPts val="600"/>
              </a:spcAft>
              <a:buClrTx/>
              <a:buSzTx/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Role: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Executive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7" y="3441621"/>
            <a:ext cx="3545946" cy="28356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104" y="853626"/>
            <a:ext cx="3515883" cy="2636912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2365375" y="114935"/>
            <a:ext cx="4413250" cy="70675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Training Programs</a:t>
            </a:r>
            <a:endParaRPr lang="en-IN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850" y="853440"/>
            <a:ext cx="5300980" cy="5565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45720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Java and Python Training Program </a:t>
            </a:r>
            <a:br>
              <a:rPr lang="en-US" sz="15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ICT Academy conducted industry-aligned training programs for final-year and  second-year students, focusing on Java Backend  and Python Development to enhance technical skills and career readiness by Industrial Experts. </a:t>
            </a:r>
            <a:endParaRPr lang="en-US" sz="1500" b="1" u="sng" dirty="0"/>
          </a:p>
          <a:p>
            <a:pPr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Enrollment:</a:t>
            </a:r>
            <a:br>
              <a:rPr lang="en-US" altLang="en-US" sz="1500" b="1" dirty="0"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students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Java  and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students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Python Development from B.Sc(CS/DS) and B.Com(CA) courses has Enrolled.</a:t>
            </a:r>
            <a:endParaRPr lang="en-US" sz="1400" b="1" dirty="0"/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Duration:</a:t>
            </a:r>
            <a:br>
              <a:rPr lang="en-US" sz="1500" b="1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programs were conducted for 135 hours over 45 days with hands-on learning and practical exposure Certification Achievement</a:t>
            </a:r>
            <a:br>
              <a:rPr lang="en-US" sz="1500" b="1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 &amp; Impact:</a:t>
            </a:r>
            <a:br>
              <a:rPr lang="en-US" sz="1500" b="1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students’ technical skills and improved employability.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686" y="3466826"/>
            <a:ext cx="3526302" cy="29530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9115" y="1381760"/>
            <a:ext cx="794004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800" b="0" i="0" strike="noStrike" cap="none" normalizeH="0" baseline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2000" b="1" i="0" u="sng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Premier Banker Training Program by ICT:</a:t>
            </a:r>
            <a:b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 Academy is currently conducting the </a:t>
            </a:r>
            <a:r>
              <a:rPr kumimoji="0" lang="en-US" sz="1600" strike="noStrike" cap="none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Premier Banker</a:t>
            </a:r>
            <a:r>
              <a:rPr kumimoji="0" lang="en-US" sz="1600" b="0" u="none" strike="noStrike" cap="none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Certification Course</a:t>
            </a: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100 hours over 15 days for  B.Com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Final Year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enrolled (54) </a:t>
            </a: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.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develop banking knowledge and industry-relevant skills.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Content: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banking operations, financial services, and professional skills by Y. V Rao, Retd. AGM of IDFC Bank.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Status:</a:t>
            </a:r>
            <a:b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training is ongoing with active student participation. </a:t>
            </a:r>
            <a:endParaRPr kumimoji="0" lang="en-US" sz="1600" b="0" i="0" u="none" strike="noStrike" cap="none" normalizeH="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6803" y="980728"/>
            <a:ext cx="1493510" cy="2634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3" y="980728"/>
            <a:ext cx="1656183" cy="2609322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9230" y="974090"/>
            <a:ext cx="5659120" cy="547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Career guidance program was conducted for final-year students by GITAM University. </a:t>
            </a:r>
            <a:endParaRPr kumimoji="0" lang="en-US" sz="1600" b="0" i="0" u="none" strike="noStrike" cap="none" normalizeH="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kumimoji="0" lang="en-US" sz="1600" b="1" i="0" u="none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provide insights into career opportunities, higher education options, and industry expectations.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Highlights</a:t>
            </a:r>
            <a:r>
              <a:rPr kumimoji="0" lang="en-US" sz="1600" b="1" i="0" u="none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kumimoji="0" lang="en-US" sz="1600" b="0" i="0" u="none" strike="noStrike" cap="none" normalizeH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cap="none" normalizeH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Sessions covered career planning, resume building, interview preparation, and skill development.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Participation:</a:t>
            </a:r>
            <a:b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Final-year students actively participated and engaged in interactive discussions.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strike="noStrike" cap="none" normalizeH="0" baseline="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program enhanced students’ awareness and preparedness for career opportunities and future growth.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1535" y="260985"/>
            <a:ext cx="4900295" cy="58356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Career Guidance Program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651" y="3590050"/>
            <a:ext cx="3165845" cy="28613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3415" y="476885"/>
            <a:ext cx="2540635" cy="58356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List of 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MoUs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786" y="1197253"/>
            <a:ext cx="6984776" cy="4954270"/>
          </a:xfrm>
          <a:prstGeom prst="rect">
            <a:avLst/>
          </a:prstGeom>
          <a:noFill/>
          <a:ln w="34925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altLang="en-US" sz="2000" b="1" u="sng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Signed MoUs:</a:t>
            </a:r>
            <a:endParaRPr lang="en-US" altLang="en-US" sz="2000" b="1" u="sng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UNLOX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ClrTx/>
              <a:buSzTx/>
              <a:buFontTx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Kindersports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(Membership)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ICT Academy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(Membership)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Internspot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MAPPLY Education Pvt. Ltd.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Manna Biotech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Magic Bus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Sambhav Foundation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US" altLang="en-US" sz="1600" b="1" u="sng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Student Support:</a:t>
            </a:r>
            <a:endParaRPr lang="en-US" altLang="en-US" sz="1600" b="1" u="sng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endParaRPr lang="en-US" altLang="en-US" sz="1600" b="1" u="sng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&amp; Skill Development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Resume Building &amp; Profile Enhancement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Mock Interview Preparation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Internship &amp; Placement Assistance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I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0</TotalTime>
  <Words>3919</Words>
  <Application>WPS Presentation</Application>
  <PresentationFormat>On-screen Show (4:3)</PresentationFormat>
  <Paragraphs>97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Cambria Math</vt:lpstr>
      <vt:lpstr>Bookman Old Style</vt:lpstr>
      <vt:lpstr>Microsoft YaHei</vt:lpstr>
      <vt:lpstr>Arial Unicode MS</vt:lpstr>
      <vt:lpstr>Corbel</vt:lpstr>
      <vt:lpstr>Aptos</vt:lpstr>
      <vt:lpstr>Segoe UI</vt:lpstr>
      <vt:lpstr>Bell MT</vt:lpstr>
      <vt:lpstr>Impact</vt:lpstr>
      <vt:lpstr>Algerian</vt:lpstr>
      <vt:lpstr>Arial Black</vt:lpstr>
      <vt:lpstr>Arial Narrow</vt:lpstr>
      <vt:lpstr>Arial Rounded MT Bold</vt:lpstr>
      <vt:lpstr>Bahnschrift</vt:lpstr>
      <vt:lpstr>Bahnschrift Light Condensed</vt:lpstr>
      <vt:lpstr>Bahnschrift Light SemiCondensed</vt:lpstr>
      <vt:lpstr>Bahnschrift SemiBold Condensed</vt:lpstr>
      <vt:lpstr>Bahnschrift SemiBold SemiCondensed</vt:lpstr>
      <vt:lpstr>Bahnschrift SemiCondensed</vt:lpstr>
      <vt:lpstr>Depth</vt:lpstr>
      <vt:lpstr>PLACEMENT CELL Activities for Academic year 2025 - 2026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PLACEMENT CELL</dc:title>
  <dc:creator>acer</dc:creator>
  <cp:lastModifiedBy>Swati Bakwad Reddy</cp:lastModifiedBy>
  <cp:revision>27</cp:revision>
  <dcterms:created xsi:type="dcterms:W3CDTF">2025-03-17T06:39:00Z</dcterms:created>
  <dcterms:modified xsi:type="dcterms:W3CDTF">2026-03-23T04:41:55Z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43E17EF84D1C4DBD862AF8856F07C993_12</vt:lpwstr>
  </property>
  <property fmtid="{D5CDD505-2E9C-101B-9397-08002B2CF9AE}" pid="3" name="KSOProductBuildVer">
    <vt:lpwstr>1033-12.2.0.23196</vt:lpwstr>
  </property>
</Properties>
</file>